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1"/>
  </p:notesMasterIdLst>
  <p:sldIdLst>
    <p:sldId id="256" r:id="rId2"/>
    <p:sldId id="258" r:id="rId3"/>
    <p:sldId id="300" r:id="rId4"/>
    <p:sldId id="301" r:id="rId5"/>
    <p:sldId id="302" r:id="rId6"/>
    <p:sldId id="286" r:id="rId7"/>
    <p:sldId id="299" r:id="rId8"/>
    <p:sldId id="265" r:id="rId9"/>
    <p:sldId id="2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CFC"/>
    <a:srgbClr val="FDFEFD"/>
    <a:srgbClr val="FFFFFF"/>
    <a:srgbClr val="1C0202"/>
    <a:srgbClr val="F4E7CF"/>
    <a:srgbClr val="EBD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21"/>
    <p:restoredTop sz="94426"/>
  </p:normalViewPr>
  <p:slideViewPr>
    <p:cSldViewPr snapToGrid="0" snapToObjects="1">
      <p:cViewPr varScale="1">
        <p:scale>
          <a:sx n="140" d="100"/>
          <a:sy n="140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C7756-0234-FF48-8558-0CA3972F6D3E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B4A24-F063-3341-A53C-0A4389671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2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B4A24-F063-3341-A53C-0A43896717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1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B4A24-F063-3341-A53C-0A43896717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3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B4A24-F063-3341-A53C-0A43896717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70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B4A24-F063-3341-A53C-0A43896717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5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2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7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8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5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9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9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1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8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7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yvilleucc.org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3-prod.modernhealthcare.com/s3fs-public/David_WEB_edit.jpg?adobe_mc=MCMID%3D15058901175658380721472808719173081003%7CMCORGID%3D138FFF2554E6E7220A4C98C6%2540AdobeOrg%7CTS%3D1636999558" TargetMode="External"/><Relationship Id="rId2" Type="http://schemas.openxmlformats.org/officeDocument/2006/relationships/hyperlink" Target="https://en.wikipedia.org/wiki/David_(Michelangelo)#/media/File:'David'_by_Michelangelo_Fir_JBU005_denoised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ayvilleucc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kVoRt73-4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voWDXNDJgs?feature=oembed" TargetMode="Externa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CA377E03-09EE-42CF-A7A4-421C420757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1594" r="-1" b="-1"/>
          <a:stretch/>
        </p:blipFill>
        <p:spPr>
          <a:xfrm>
            <a:off x="3069" y="59387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FBDE7-3BD0-E644-8638-30F2BDEEA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Welcome to Bible Jam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48EB2-35AA-8242-9C54-F8033BD92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/>
              <a:t>Fall / Winter Semester</a:t>
            </a:r>
          </a:p>
          <a:p>
            <a:pPr algn="ctr">
              <a:lnSpc>
                <a:spcPct val="100000"/>
              </a:lnSpc>
            </a:pPr>
            <a:r>
              <a:rPr lang="en-US" sz="3200" dirty="0"/>
              <a:t>November 16, 2021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5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D4829215-4F1C-45DF-B68B-E372C0EE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454784A-F795-F547-A6FE-54F543B9B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l="90" r="380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64D4509-EFC8-4812-861A-783863BFC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0902" y="1823454"/>
            <a:ext cx="5531319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DF316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47C8F-E865-574A-9FCC-8EF6693488BD}"/>
              </a:ext>
            </a:extLst>
          </p:cNvPr>
          <p:cNvSpPr txBox="1"/>
          <p:nvPr/>
        </p:nvSpPr>
        <p:spPr>
          <a:xfrm>
            <a:off x="6940296" y="2825496"/>
            <a:ext cx="3767328" cy="1517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Check-In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2E0732-39BB-AC43-ADF0-7F8755748F5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812145" y="1758950"/>
            <a:ext cx="9107485" cy="402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BE96F-59A4-EA48-A2E9-6921A16FF553}"/>
              </a:ext>
            </a:extLst>
          </p:cNvPr>
          <p:cNvSpPr txBox="1"/>
          <p:nvPr/>
        </p:nvSpPr>
        <p:spPr>
          <a:xfrm>
            <a:off x="5343181" y="4450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4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33E0F6-597A-7E4F-8C44-8C3197B2650F}"/>
              </a:ext>
            </a:extLst>
          </p:cNvPr>
          <p:cNvSpPr txBox="1"/>
          <p:nvPr/>
        </p:nvSpPr>
        <p:spPr>
          <a:xfrm>
            <a:off x="3562520" y="1997839"/>
            <a:ext cx="50669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Class Notes:</a:t>
            </a:r>
          </a:p>
          <a:p>
            <a:pPr algn="ctr"/>
            <a:r>
              <a:rPr lang="en-US" sz="6000" dirty="0">
                <a:hlinkClick r:id="rId2"/>
              </a:rPr>
              <a:t>http://www.sayvilleucc.org/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6785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33E0F6-597A-7E4F-8C44-8C3197B2650F}"/>
              </a:ext>
            </a:extLst>
          </p:cNvPr>
          <p:cNvSpPr txBox="1"/>
          <p:nvPr/>
        </p:nvSpPr>
        <p:spPr>
          <a:xfrm>
            <a:off x="3562517" y="1536174"/>
            <a:ext cx="506696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hlinkClick r:id="rId2"/>
              </a:rPr>
              <a:t>David 1</a:t>
            </a:r>
            <a:endParaRPr lang="en-US" sz="6000" dirty="0"/>
          </a:p>
          <a:p>
            <a:pPr algn="ctr"/>
            <a:r>
              <a:rPr lang="en-US" sz="6000" dirty="0">
                <a:hlinkClick r:id="rId3"/>
              </a:rPr>
              <a:t>David 2</a:t>
            </a:r>
            <a:endParaRPr lang="en-US" sz="6000" dirty="0"/>
          </a:p>
          <a:p>
            <a:pPr algn="ctr"/>
            <a:endParaRPr lang="en-US" sz="6000" dirty="0"/>
          </a:p>
          <a:p>
            <a:pPr algn="ctr"/>
            <a:r>
              <a:rPr lang="en-US" sz="6000" dirty="0">
                <a:hlinkClick r:id="rId4"/>
              </a:rPr>
              <a:t>http://www.sayvilleucc.org/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54742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33E0F6-597A-7E4F-8C44-8C3197B2650F}"/>
              </a:ext>
            </a:extLst>
          </p:cNvPr>
          <p:cNvSpPr txBox="1"/>
          <p:nvPr/>
        </p:nvSpPr>
        <p:spPr>
          <a:xfrm>
            <a:off x="4611460" y="1536174"/>
            <a:ext cx="29690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hlinkClick r:id="rId2"/>
              </a:rPr>
              <a:t>Nunc </a:t>
            </a:r>
            <a:r>
              <a:rPr lang="en-US" sz="6000" dirty="0" err="1">
                <a:hlinkClick r:id="rId2"/>
              </a:rPr>
              <a:t>Dimitis</a:t>
            </a:r>
            <a:endParaRPr lang="en-US" sz="6000" dirty="0"/>
          </a:p>
          <a:p>
            <a:pPr algn="ctr"/>
            <a:endParaRPr lang="en-US" sz="6000" dirty="0"/>
          </a:p>
          <a:p>
            <a:pPr algn="ctr"/>
            <a:r>
              <a:rPr lang="en-US" sz="6000" dirty="0"/>
              <a:t>Song of Simeon</a:t>
            </a:r>
          </a:p>
        </p:txBody>
      </p:sp>
    </p:spTree>
    <p:extLst>
      <p:ext uri="{BB962C8B-B14F-4D97-AF65-F5344CB8AC3E}">
        <p14:creationId xmlns:p14="http://schemas.microsoft.com/office/powerpoint/2010/main" val="63836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969209-2BAB-9B42-9067-ECA3CED5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428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56E3F53-1F0F-CA48-8A4B-27B1179C2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02"/>
            <a:ext cx="12192000" cy="68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35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969209-2BAB-9B42-9067-ECA3CED5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428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Online Media 1" descr="Overview: 2 Samuel">
            <a:hlinkClick r:id="" action="ppaction://media"/>
            <a:extLst>
              <a:ext uri="{FF2B5EF4-FFF2-40B4-BE49-F238E27FC236}">
                <a16:creationId xmlns:a16="http://schemas.microsoft.com/office/drawing/2014/main" id="{2818EF47-D99B-4647-9133-507957391B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5663" y="290381"/>
            <a:ext cx="11393033" cy="627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27EB3A-DF05-4A1A-99F5-BE83E7654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11 – David and Jonathan: A Covenant Relationship – RUN LIKE A CHAMPION">
            <a:extLst>
              <a:ext uri="{FF2B5EF4-FFF2-40B4-BE49-F238E27FC236}">
                <a16:creationId xmlns:a16="http://schemas.microsoft.com/office/drawing/2014/main" id="{60880418-548D-6941-ADC9-EAAE6652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26" y="927100"/>
            <a:ext cx="88773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33E0F6-597A-7E4F-8C44-8C3197B2650F}"/>
              </a:ext>
            </a:extLst>
          </p:cNvPr>
          <p:cNvSpPr txBox="1"/>
          <p:nvPr/>
        </p:nvSpPr>
        <p:spPr>
          <a:xfrm>
            <a:off x="2760535" y="1997839"/>
            <a:ext cx="667092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What did you learn? </a:t>
            </a:r>
          </a:p>
          <a:p>
            <a:pPr algn="ctr"/>
            <a:r>
              <a:rPr lang="en-US" sz="6000" dirty="0"/>
              <a:t>What will you remember?</a:t>
            </a:r>
          </a:p>
          <a:p>
            <a:pPr algn="ctr"/>
            <a:r>
              <a:rPr lang="en-US" sz="6000" dirty="0"/>
              <a:t>What more would you like to know?</a:t>
            </a:r>
          </a:p>
        </p:txBody>
      </p:sp>
    </p:spTree>
    <p:extLst>
      <p:ext uri="{BB962C8B-B14F-4D97-AF65-F5344CB8AC3E}">
        <p14:creationId xmlns:p14="http://schemas.microsoft.com/office/powerpoint/2010/main" val="316736258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E1B30"/>
      </a:dk2>
      <a:lt2>
        <a:srgbClr val="F0F3F2"/>
      </a:lt2>
      <a:accent1>
        <a:srgbClr val="DF3164"/>
      </a:accent1>
      <a:accent2>
        <a:srgbClr val="CD1F9A"/>
      </a:accent2>
      <a:accent3>
        <a:srgbClr val="C931DF"/>
      </a:accent3>
      <a:accent4>
        <a:srgbClr val="6F1FCD"/>
      </a:accent4>
      <a:accent5>
        <a:srgbClr val="3B34DF"/>
      </a:accent5>
      <a:accent6>
        <a:srgbClr val="1F60CD"/>
      </a:accent6>
      <a:hlink>
        <a:srgbClr val="5A3FBF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12000</TotalTime>
  <Words>63</Words>
  <Application>Microsoft Macintosh PowerPoint</Application>
  <PresentationFormat>Widescreen</PresentationFormat>
  <Paragraphs>20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Modern Love</vt:lpstr>
      <vt:lpstr>The Hand</vt:lpstr>
      <vt:lpstr>SketchyVTI</vt:lpstr>
      <vt:lpstr>Welcome to Bible Jam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Bible Jam</dc:title>
  <dc:creator>Ray Bagnuolo</dc:creator>
  <cp:lastModifiedBy>Ray Bagnuolo</cp:lastModifiedBy>
  <cp:revision>26</cp:revision>
  <cp:lastPrinted>2021-09-21T20:14:24Z</cp:lastPrinted>
  <dcterms:created xsi:type="dcterms:W3CDTF">2021-09-14T13:29:54Z</dcterms:created>
  <dcterms:modified xsi:type="dcterms:W3CDTF">2021-11-16T15:22:15Z</dcterms:modified>
</cp:coreProperties>
</file>